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Platypi Medium" panose="020B0604020202020204" charset="0"/>
      <p:regular r:id="rId17"/>
    </p:embeddedFont>
    <p:embeddedFont>
      <p:font typeface="Source Serif 4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DC3899-7158-4B3A-B9CF-084623B031EE}" v="13" dt="2025-12-07T11:08:32.4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370" y="-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451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svg"/><Relationship Id="rId11" Type="http://schemas.openxmlformats.org/officeDocument/2006/relationships/image" Target="../media/image2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2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17870" y="233033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Project Code Overview: Secure Student Record Management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417870" y="499673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This presentation delves into the architecture and functionality of a C++ application designed for secure student record management. We'll explore its core logic, data handling, and essential features.</a:t>
            </a: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5150A8-B174-7661-CCD2-BC6C8E43B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554" y="7419862"/>
            <a:ext cx="2476846" cy="8097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A93964-7142-5D24-38AB-368C777E8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9920" y="0"/>
            <a:ext cx="638048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2222" y="497681"/>
            <a:ext cx="5447348" cy="564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Conclusion &amp; Next Steps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32222" y="1134308"/>
            <a:ext cx="3613071" cy="451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Recap: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632222" y="1856899"/>
            <a:ext cx="13365956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This project successfully demonstrates fundamental C++ programming concepts, including OOP, file handling, and basic data security, within a practical student record management system.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632222" y="2638068"/>
            <a:ext cx="6592610" cy="541972"/>
          </a:xfrm>
          <a:prstGeom prst="roundRect">
            <a:avLst>
              <a:gd name="adj" fmla="val 480006"/>
            </a:avLst>
          </a:prstGeom>
          <a:solidFill>
            <a:srgbClr val="F9F7F7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2974" y="2773442"/>
            <a:ext cx="270986" cy="27098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12840" y="3360658"/>
            <a:ext cx="2258139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Enhance Encryption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12840" y="3751302"/>
            <a:ext cx="6231374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Implement a stronger encryption algorithm (e.g., AES) for robust security.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7405449" y="2638068"/>
            <a:ext cx="6592729" cy="541972"/>
          </a:xfrm>
          <a:prstGeom prst="roundRect">
            <a:avLst>
              <a:gd name="adj" fmla="val 480006"/>
            </a:avLst>
          </a:prstGeom>
          <a:solidFill>
            <a:srgbClr val="F9F7F7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66321" y="2773442"/>
            <a:ext cx="270986" cy="27098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586067" y="3360658"/>
            <a:ext cx="2349579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Database Integration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7586067" y="3751302"/>
            <a:ext cx="6231493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Migrate from flat files to a proper database (SQL, SQLite) for scalability.</a:t>
            </a:r>
            <a:endParaRPr lang="en-US" sz="1400" dirty="0"/>
          </a:p>
        </p:txBody>
      </p:sp>
      <p:sp>
        <p:nvSpPr>
          <p:cNvPr id="13" name="Shape 9"/>
          <p:cNvSpPr/>
          <p:nvPr/>
        </p:nvSpPr>
        <p:spPr>
          <a:xfrm>
            <a:off x="632222" y="4690467"/>
            <a:ext cx="6592610" cy="541972"/>
          </a:xfrm>
          <a:prstGeom prst="roundRect">
            <a:avLst>
              <a:gd name="adj" fmla="val 480006"/>
            </a:avLst>
          </a:prstGeom>
          <a:solidFill>
            <a:srgbClr val="F9F7F7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92974" y="4825841"/>
            <a:ext cx="270986" cy="270986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812840" y="5413058"/>
            <a:ext cx="2258139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Graphical Interface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812840" y="5803702"/>
            <a:ext cx="6231374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Develop a GUI using frameworks like Qt or SFML for better user experience.</a:t>
            </a:r>
            <a:endParaRPr lang="en-US" sz="1400" dirty="0"/>
          </a:p>
        </p:txBody>
      </p:sp>
      <p:sp>
        <p:nvSpPr>
          <p:cNvPr id="17" name="Shape 12"/>
          <p:cNvSpPr/>
          <p:nvPr/>
        </p:nvSpPr>
        <p:spPr>
          <a:xfrm>
            <a:off x="7405449" y="4690467"/>
            <a:ext cx="6592729" cy="541972"/>
          </a:xfrm>
          <a:prstGeom prst="roundRect">
            <a:avLst>
              <a:gd name="adj" fmla="val 480006"/>
            </a:avLst>
          </a:prstGeom>
          <a:solidFill>
            <a:srgbClr val="F9F7F7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66321" y="4825841"/>
            <a:ext cx="270986" cy="270986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7586067" y="5413058"/>
            <a:ext cx="2258139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Network Features</a:t>
            </a:r>
            <a:endParaRPr lang="en-US" sz="1750" dirty="0"/>
          </a:p>
        </p:txBody>
      </p:sp>
      <p:sp>
        <p:nvSpPr>
          <p:cNvPr id="20" name="Text 14"/>
          <p:cNvSpPr/>
          <p:nvPr/>
        </p:nvSpPr>
        <p:spPr>
          <a:xfrm>
            <a:off x="7586067" y="5803702"/>
            <a:ext cx="6231493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Add network capabilities for remote access and multi-user support.</a:t>
            </a:r>
            <a:endParaRPr lang="en-US" sz="14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14C3290-8EAD-207C-7C59-DFF3FF2E5E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53554" y="7419862"/>
            <a:ext cx="2476846" cy="80973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98949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Introduction: What This Code Does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This C++ project implements a console-based application for managing student records. It allows users to add, display, search, and delete student information, with a crucial emphasis on data security through simple encryption.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24049"/>
            <a:ext cx="33843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Why This Code Matters: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40519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Provides a practical example of file I/O operations.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4739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Demonstrates a basic encryption technique for data protection.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89590"/>
            <a:ext cx="7604284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Illustrates object-oriented programming (OOP) principles with a </a:t>
            </a:r>
            <a:r>
              <a:rPr lang="en-US" sz="1750" dirty="0">
                <a:solidFill>
                  <a:srgbClr val="504C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Student</a:t>
            </a: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class.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10231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Offers a foundation for more complex database-like applications.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206863"/>
            <a:ext cx="4885015" cy="48850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1E3FCD-172C-E2B0-2BA6-BD5B9616D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3554" y="7419862"/>
            <a:ext cx="2476846" cy="8097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80527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Key Components Breakdown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044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The application is structured around a few distinct components, each playing a vital role in its overall functionality.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2197418" y="3157180"/>
            <a:ext cx="2835235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Student</a:t>
            </a: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 Class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693319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Encapsulates student data and methods for input/output.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4362" y="4014192"/>
            <a:ext cx="318968" cy="3189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597628" y="3157180"/>
            <a:ext cx="3361373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encryptDecrypt</a:t>
            </a: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 Function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597628" y="3693319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Handles data security using a simple XOR cipher.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86713" y="4014192"/>
            <a:ext cx="318968" cy="31896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597628" y="5628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File Operations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597628" y="6119217"/>
            <a:ext cx="4238982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Manages persistence of records in </a:t>
            </a:r>
            <a:r>
              <a:rPr lang="en-US" sz="1750" dirty="0">
                <a:solidFill>
                  <a:srgbClr val="504C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students.txt</a:t>
            </a: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86713" y="5676543"/>
            <a:ext cx="318968" cy="31896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2197418" y="56326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Main Menu Logic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793790" y="6123027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Guides user interaction and calls appropriate functions.</a:t>
            </a:r>
            <a:endParaRPr lang="en-US" sz="17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24362" y="5676543"/>
            <a:ext cx="318968" cy="3189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FD5FF6D-D453-EAEB-DC94-B2B09264774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153554" y="7419862"/>
            <a:ext cx="2476846" cy="80973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72200" y="658654"/>
            <a:ext cx="7772400" cy="1308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Core Function #1: </a:t>
            </a:r>
            <a:r>
              <a:rPr lang="en-US" sz="3850" dirty="0">
                <a:solidFill>
                  <a:srgbClr val="504C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encryptDecrypt(string data)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172200" y="2456855"/>
            <a:ext cx="2449473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Purpose: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172200" y="2958822"/>
            <a:ext cx="3647242" cy="1880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This function is responsible for both encrypting and decrypting student data strings using a simple XOR cipher with a fixed key. It ensures that sensitive student information stored in the file is not easily readable.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172200" y="5035629"/>
            <a:ext cx="2449473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Input/Output: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172200" y="5537597"/>
            <a:ext cx="3647242" cy="12615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Input:</a:t>
            </a: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A </a:t>
            </a:r>
            <a:r>
              <a:rPr lang="en-US" sz="1500" dirty="0">
                <a:solidFill>
                  <a:srgbClr val="504C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string</a:t>
            </a: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containing the data to be processed (either plaintext for encryption or ciphertext for decryption).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172200" y="6867763"/>
            <a:ext cx="3647242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Output:</a:t>
            </a: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A </a:t>
            </a:r>
            <a:r>
              <a:rPr lang="en-US" sz="1500" dirty="0">
                <a:solidFill>
                  <a:srgbClr val="504C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string</a:t>
            </a: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representing the encrypted or decrypted data.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10304978" y="2456855"/>
            <a:ext cx="2449473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Snippet: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10304978" y="2983349"/>
            <a:ext cx="3647242" cy="2801779"/>
          </a:xfrm>
          <a:prstGeom prst="roundRect">
            <a:avLst>
              <a:gd name="adj" fmla="val 1049"/>
            </a:avLst>
          </a:prstGeom>
          <a:solidFill>
            <a:srgbClr val="F2F2F2"/>
          </a:solidFill>
          <a:ln/>
        </p:spPr>
      </p:sp>
      <p:sp>
        <p:nvSpPr>
          <p:cNvPr id="11" name="Shape 8"/>
          <p:cNvSpPr/>
          <p:nvPr/>
        </p:nvSpPr>
        <p:spPr>
          <a:xfrm>
            <a:off x="10295215" y="2983349"/>
            <a:ext cx="3666768" cy="2801779"/>
          </a:xfrm>
          <a:prstGeom prst="roundRect">
            <a:avLst>
              <a:gd name="adj" fmla="val 1049"/>
            </a:avLst>
          </a:prstGeom>
          <a:solidFill>
            <a:srgbClr val="F2F2F2"/>
          </a:solidFill>
          <a:ln/>
        </p:spPr>
      </p:sp>
      <p:sp>
        <p:nvSpPr>
          <p:cNvPr id="12" name="Text 9"/>
          <p:cNvSpPr/>
          <p:nvPr/>
        </p:nvSpPr>
        <p:spPr>
          <a:xfrm>
            <a:off x="10491073" y="3130272"/>
            <a:ext cx="3275052" cy="25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504C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string encryptDecrypt(string data) {
 char key = 'S'; // simple XOR key
 for (int i = 0; i &lt; data.size(); i++) {
 data[i] = data[i] ^ key;
 }
 return data;
}
</a:t>
            </a:r>
            <a:endParaRPr lang="en-US" sz="15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3ECEE7-6183-60FF-4103-14BEFF524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554" y="7419862"/>
            <a:ext cx="2476846" cy="8097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9E9EE5-BDC8-2FC8-06FD-1108B9CC9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40" y="2265680"/>
            <a:ext cx="5764548" cy="35194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1488" y="370403"/>
            <a:ext cx="8089821" cy="481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Core Function #2: </a:t>
            </a:r>
            <a:r>
              <a:rPr lang="en-US" sz="2650" dirty="0">
                <a:solidFill>
                  <a:srgbClr val="504C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Student::display(string dataLine)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471488" y="1189077"/>
            <a:ext cx="1684020" cy="210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Purpose: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471488" y="1534120"/>
            <a:ext cx="8081010" cy="438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This method within the </a:t>
            </a:r>
            <a:r>
              <a:rPr lang="en-US" sz="1050" dirty="0">
                <a:solidFill>
                  <a:srgbClr val="504C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Student</a:t>
            </a:r>
            <a:r>
              <a:rPr lang="en-US" sz="10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class takes an encrypted data line from the file, decrypts it, parses the individual student attributes (ID, name, branch), and then displays them in a user-friendly format on the console.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471488" y="2107644"/>
            <a:ext cx="1684020" cy="210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Key Logic: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471488" y="2452688"/>
            <a:ext cx="8081010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It first calls </a:t>
            </a:r>
            <a:r>
              <a:rPr lang="en-US" sz="1050" dirty="0">
                <a:solidFill>
                  <a:srgbClr val="504C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encryptDecrypt()</a:t>
            </a:r>
            <a:r>
              <a:rPr lang="en-US" sz="10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to obtain the original plaintext string.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471488" y="2723078"/>
            <a:ext cx="8081010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It then uses </a:t>
            </a:r>
            <a:r>
              <a:rPr lang="en-US" sz="1050" dirty="0">
                <a:solidFill>
                  <a:srgbClr val="504C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string::find()</a:t>
            </a:r>
            <a:r>
              <a:rPr lang="en-US" sz="10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to locate delimiters ('|') and </a:t>
            </a:r>
            <a:r>
              <a:rPr lang="en-US" sz="1050" dirty="0">
                <a:solidFill>
                  <a:srgbClr val="504C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string::substr()</a:t>
            </a:r>
            <a:r>
              <a:rPr lang="en-US" sz="10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to extract the ID, Name, and Branch.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471488" y="2993469"/>
            <a:ext cx="8081010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Ensures data integrity by handling potential empty lines or malformed records gracefully.</a:t>
            </a:r>
            <a:endParaRPr lang="en-US" sz="1050" dirty="0"/>
          </a:p>
        </p:txBody>
      </p:sp>
      <p:sp>
        <p:nvSpPr>
          <p:cNvPr id="11" name="Shape 8"/>
          <p:cNvSpPr/>
          <p:nvPr/>
        </p:nvSpPr>
        <p:spPr>
          <a:xfrm>
            <a:off x="330161" y="4060626"/>
            <a:ext cx="13700760" cy="2358152"/>
          </a:xfrm>
          <a:prstGeom prst="roundRect">
            <a:avLst>
              <a:gd name="adj" fmla="val 857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2" name="Text 9"/>
          <p:cNvSpPr/>
          <p:nvPr/>
        </p:nvSpPr>
        <p:spPr>
          <a:xfrm>
            <a:off x="599480" y="4233426"/>
            <a:ext cx="13431441" cy="21562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504C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void display(string dataLine) {
 string decrypted = encryptDecrypt(dataLine);
 int p1 = decrypted.find('|');
 int p2 = decrypted.find('|', p1 + 1);
 cout &lt;&lt; "\nStudent ID : " &lt;&lt; decrypted.substr(0, p1);
 cout &lt;&lt; "\nStudent Name : " &lt;&lt; decrypted.substr(p1 + 1, p2 - p1 - 1);
 cout &lt;&lt; "\nBranch : " &lt;&lt; decrypted.substr(p2 + 1);
 cout &lt;&lt; "\n----------------------------\n";
}
</a:t>
            </a:r>
            <a:endParaRPr lang="en-US" sz="10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45DA4A-78A1-164D-CDF0-4545C23A6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554" y="7419862"/>
            <a:ext cx="2476846" cy="8097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6611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484" y="2765346"/>
            <a:ext cx="7558207" cy="566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 Flow and State Management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84" y="3603784"/>
            <a:ext cx="6680716" cy="7250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15697" y="4510088"/>
            <a:ext cx="2266117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User Input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815697" y="4901922"/>
            <a:ext cx="6318290" cy="580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Student details are entered via the console, then combined into a single string.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3603784"/>
            <a:ext cx="6680716" cy="72509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96413" y="4510088"/>
            <a:ext cx="2266117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Encryption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496413" y="4901922"/>
            <a:ext cx="6318290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The data string is encrypted using the </a:t>
            </a:r>
            <a:r>
              <a:rPr lang="en-US" sz="1400" dirty="0">
                <a:solidFill>
                  <a:srgbClr val="504C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encryptDecrypt</a:t>
            </a: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function.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484" y="5663208"/>
            <a:ext cx="6680716" cy="72509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15697" y="6569512"/>
            <a:ext cx="2266117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File Storage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815697" y="6961346"/>
            <a:ext cx="6318290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Encrypted data is appended to the </a:t>
            </a:r>
            <a:r>
              <a:rPr lang="en-US" sz="1400" dirty="0">
                <a:solidFill>
                  <a:srgbClr val="504C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students.txt</a:t>
            </a: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file, ensuring persistence.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5663208"/>
            <a:ext cx="6680716" cy="72509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96413" y="6569512"/>
            <a:ext cx="2266117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Retrieval/Deletion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7496413" y="6961346"/>
            <a:ext cx="6318290" cy="587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Operations read from </a:t>
            </a:r>
            <a:r>
              <a:rPr lang="en-US" sz="1400" dirty="0">
                <a:solidFill>
                  <a:srgbClr val="504C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students.txt</a:t>
            </a: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, decrypt records as needed for processing or display.</a:t>
            </a:r>
            <a:endParaRPr lang="en-US" sz="1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FC86321-38D7-001F-55D6-58225E873C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53554" y="7419862"/>
            <a:ext cx="2476846" cy="8097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3167" y="450294"/>
            <a:ext cx="6743105" cy="511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User Interaction / File Integration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73167" y="1371362"/>
            <a:ext cx="2484358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Console-Based Interface: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73167" y="1790819"/>
            <a:ext cx="6542246" cy="785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The program provides a simple menu-driven interface, making it easy for users to perform various record management tasks. This allows for direct interaction without complex graphical elements.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573167" y="2740343"/>
            <a:ext cx="2399586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File System Integration: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573167" y="3159800"/>
            <a:ext cx="6542246" cy="793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All student records are stored in a local text file named </a:t>
            </a:r>
            <a:r>
              <a:rPr lang="en-US" sz="1250" dirty="0">
                <a:solidFill>
                  <a:srgbClr val="504C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students.txt</a:t>
            </a: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. This ensures that data persists even after the program closes, functioning as a basic, flat-file database.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573167" y="4100512"/>
            <a:ext cx="6542246" cy="269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504C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ofstream</a:t>
            </a: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for writing (adding new records).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573167" y="4427339"/>
            <a:ext cx="6542246" cy="269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504C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ifstream</a:t>
            </a: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for reading (displaying, searching).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573167" y="4754166"/>
            <a:ext cx="6542246" cy="269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Temporary file handling for deletion operations (</a:t>
            </a:r>
            <a:r>
              <a:rPr lang="en-US" sz="1250" dirty="0">
                <a:solidFill>
                  <a:srgbClr val="504C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remove()</a:t>
            </a: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, </a:t>
            </a:r>
            <a:r>
              <a:rPr lang="en-US" sz="1250" dirty="0">
                <a:solidFill>
                  <a:srgbClr val="504C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rename()</a:t>
            </a: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).</a:t>
            </a:r>
            <a:endParaRPr lang="en-US" sz="12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2607" y="712573"/>
            <a:ext cx="6542246" cy="6542246"/>
          </a:xfrm>
          <a:prstGeom prst="rect">
            <a:avLst/>
          </a:prstGeom>
        </p:spPr>
      </p:pic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878" y="8546544"/>
            <a:ext cx="204668" cy="1637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F1A530-F7C0-9F6B-06A8-5D811C8C2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3554" y="7419862"/>
            <a:ext cx="2476846" cy="8097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006412" y="437079"/>
            <a:ext cx="7816453" cy="1185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Performance and Simplicity Highlights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3914973" y="1716721"/>
            <a:ext cx="7816453" cy="606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While designed for clarity and demonstration, the code incorporates practical considerations.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1999911" y="2753322"/>
            <a:ext cx="3813334" cy="2048470"/>
          </a:xfrm>
          <a:prstGeom prst="roundRect">
            <a:avLst>
              <a:gd name="adj" fmla="val 5357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6" name="Shape 3"/>
          <p:cNvSpPr/>
          <p:nvPr/>
        </p:nvSpPr>
        <p:spPr>
          <a:xfrm>
            <a:off x="1921090" y="2756537"/>
            <a:ext cx="91440" cy="2048470"/>
          </a:xfrm>
          <a:prstGeom prst="roundRect">
            <a:avLst>
              <a:gd name="adj" fmla="val 31115"/>
            </a:avLst>
          </a:prstGeom>
          <a:solidFill>
            <a:srgbClr val="3E2513"/>
          </a:solidFill>
          <a:ln/>
        </p:spPr>
      </p:sp>
      <p:sp>
        <p:nvSpPr>
          <p:cNvPr id="7" name="Text 4"/>
          <p:cNvSpPr/>
          <p:nvPr/>
        </p:nvSpPr>
        <p:spPr>
          <a:xfrm>
            <a:off x="2100220" y="2938404"/>
            <a:ext cx="2650569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Minimal Dependencies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2114984" y="3318690"/>
            <a:ext cx="3319701" cy="917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Uses only standard C++ libraries (</a:t>
            </a:r>
            <a:r>
              <a:rPr lang="en-US" sz="1450" dirty="0">
                <a:solidFill>
                  <a:srgbClr val="504C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iostream</a:t>
            </a: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, </a:t>
            </a:r>
            <a:r>
              <a:rPr lang="en-US" sz="1450" dirty="0">
                <a:solidFill>
                  <a:srgbClr val="504C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fstream</a:t>
            </a: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, </a:t>
            </a:r>
            <a:r>
              <a:rPr lang="en-US" sz="1450" dirty="0">
                <a:solidFill>
                  <a:srgbClr val="504C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string</a:t>
            </a: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), ensuring high portability and low overhead.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8026378" y="2787987"/>
            <a:ext cx="3813453" cy="2048470"/>
          </a:xfrm>
          <a:prstGeom prst="roundRect">
            <a:avLst>
              <a:gd name="adj" fmla="val 5357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0" name="Shape 7"/>
          <p:cNvSpPr/>
          <p:nvPr/>
        </p:nvSpPr>
        <p:spPr>
          <a:xfrm>
            <a:off x="8004075" y="2787987"/>
            <a:ext cx="91440" cy="2048470"/>
          </a:xfrm>
          <a:prstGeom prst="roundRect">
            <a:avLst>
              <a:gd name="adj" fmla="val 31115"/>
            </a:avLst>
          </a:prstGeom>
          <a:solidFill>
            <a:srgbClr val="3E2513"/>
          </a:solidFill>
          <a:ln/>
        </p:spPr>
      </p:sp>
      <p:sp>
        <p:nvSpPr>
          <p:cNvPr id="11" name="Text 8"/>
          <p:cNvSpPr/>
          <p:nvPr/>
        </p:nvSpPr>
        <p:spPr>
          <a:xfrm>
            <a:off x="8191281" y="2991725"/>
            <a:ext cx="2370892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Efficient File I/O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8132246" y="3358873"/>
            <a:ext cx="3319820" cy="1213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Operations like adding and displaying records are streamlined, avoiding unnecessary data loading or processing for individual actions.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5563393" y="5219105"/>
            <a:ext cx="3813334" cy="2351842"/>
          </a:xfrm>
          <a:prstGeom prst="roundRect">
            <a:avLst>
              <a:gd name="adj" fmla="val 4666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4" name="Shape 11"/>
          <p:cNvSpPr/>
          <p:nvPr/>
        </p:nvSpPr>
        <p:spPr>
          <a:xfrm>
            <a:off x="5471953" y="5219105"/>
            <a:ext cx="91440" cy="2351842"/>
          </a:xfrm>
          <a:prstGeom prst="roundRect">
            <a:avLst>
              <a:gd name="adj" fmla="val 31115"/>
            </a:avLst>
          </a:prstGeom>
          <a:solidFill>
            <a:srgbClr val="3E2513"/>
          </a:solidFill>
          <a:ln/>
        </p:spPr>
      </p:sp>
      <p:sp>
        <p:nvSpPr>
          <p:cNvPr id="15" name="Text 12"/>
          <p:cNvSpPr/>
          <p:nvPr/>
        </p:nvSpPr>
        <p:spPr>
          <a:xfrm>
            <a:off x="5870520" y="5415439"/>
            <a:ext cx="2370892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XOR Simplicity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5863153" y="5825371"/>
            <a:ext cx="3319701" cy="1516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The XOR encryption is computationally inexpensive, providing quick encryption/decryption cycles for small data sets.</a:t>
            </a:r>
            <a:endParaRPr lang="en-US" sz="14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782D9E9-EC84-3974-845B-A795ACD89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554" y="7419862"/>
            <a:ext cx="2476846" cy="80973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6377821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Challenges and Solutions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574280" y="1726644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 Persistence: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574280" y="2254925"/>
            <a:ext cx="6342102" cy="10050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Challenge:</a:t>
            </a: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How to store data permanently when the program closes? </a:t>
            </a:r>
            <a:r>
              <a:rPr lang="en-US" sz="16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Solution:</a:t>
            </a: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Implement file I/O (</a:t>
            </a:r>
            <a:r>
              <a:rPr lang="en-US" sz="1600" dirty="0">
                <a:solidFill>
                  <a:srgbClr val="504C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fstream</a:t>
            </a: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) to write and read records from </a:t>
            </a:r>
            <a:r>
              <a:rPr lang="en-US" sz="1600" dirty="0">
                <a:solidFill>
                  <a:srgbClr val="504C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students.txt</a:t>
            </a: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3466028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 Integrity: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574280" y="3994309"/>
            <a:ext cx="6342102" cy="10050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Challenge:</a:t>
            </a: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How to handle line breaks and special characters in input? </a:t>
            </a:r>
            <a:r>
              <a:rPr lang="en-US" sz="16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Solution:</a:t>
            </a: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Use </a:t>
            </a:r>
            <a:r>
              <a:rPr lang="en-US" sz="1600" dirty="0">
                <a:solidFill>
                  <a:srgbClr val="504C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getline(cin, ...)</a:t>
            </a: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for string inputs and </a:t>
            </a:r>
            <a:r>
              <a:rPr lang="en-US" sz="1600" dirty="0">
                <a:solidFill>
                  <a:srgbClr val="504C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cin.ignore()</a:t>
            </a: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to prevent input buffer issues.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4280" y="5205413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Record Deletion: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574280" y="5733693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Challenge:</a:t>
            </a: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Deleting specific records from a text file. </a:t>
            </a:r>
            <a:r>
              <a:rPr lang="en-US" sz="16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Solution:</a:t>
            </a: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Read all records, write non-deleted records to a temporary file, then replace the original file.</a:t>
            </a:r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2ED40C-1FFB-4C94-B55A-9C4FF2734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554" y="7419862"/>
            <a:ext cx="2476846" cy="8097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E2F432-1E0D-EBBA-A5F5-F83D9AAC3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520" y="2336482"/>
            <a:ext cx="5527040" cy="331565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1038</Words>
  <Application>Microsoft Office PowerPoint</Application>
  <PresentationFormat>Custom</PresentationFormat>
  <Paragraphs>88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Consolas</vt:lpstr>
      <vt:lpstr>Source Serif 4</vt:lpstr>
      <vt:lpstr>Arial</vt:lpstr>
      <vt:lpstr>Platypi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Tapasya G</dc:creator>
  <cp:lastModifiedBy>Tapasya G</cp:lastModifiedBy>
  <cp:revision>3</cp:revision>
  <dcterms:created xsi:type="dcterms:W3CDTF">2025-12-07T10:51:00Z</dcterms:created>
  <dcterms:modified xsi:type="dcterms:W3CDTF">2025-12-07T11:18:29Z</dcterms:modified>
</cp:coreProperties>
</file>